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6/17/2016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story.com/shows/mankind-the-story-of-all-of-us/videos/mankind-the-story-of-all-of-us-birth-of-democracy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Athens and Sparta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THIS…IS…SPARTAAAAAAAAAAAAA!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89685"/>
            <a:ext cx="8686800" cy="556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“With this Shield…Or On It”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Spartan boys went to a military academy called the Agoge from 7 to 18</a:t>
            </a:r>
          </a:p>
          <a:p>
            <a:pPr lvl="1"/>
            <a:r>
              <a:rPr lang="en-US" dirty="0" smtClean="0"/>
              <a:t>Learned battle tactics, discipline, physical education all for serving in the military</a:t>
            </a:r>
          </a:p>
          <a:p>
            <a:pPr lvl="1"/>
            <a:r>
              <a:rPr lang="en-US" dirty="0" smtClean="0"/>
              <a:t>The final exam was to kill a slave!</a:t>
            </a:r>
          </a:p>
          <a:p>
            <a:pPr lvl="1"/>
            <a:r>
              <a:rPr lang="en-US" u="sng" dirty="0" smtClean="0"/>
              <a:t>Girls were trained to manage a home</a:t>
            </a:r>
          </a:p>
          <a:p>
            <a:pPr lvl="1"/>
            <a:r>
              <a:rPr lang="en-US" dirty="0" smtClean="0"/>
              <a:t>Only the fittest baby boys were even allowed to live – any defect, </a:t>
            </a:r>
            <a:r>
              <a:rPr lang="en-US" smtClean="0"/>
              <a:t>and the </a:t>
            </a:r>
            <a:r>
              <a:rPr lang="en-US" dirty="0" smtClean="0"/>
              <a:t>boy was left out to die on a mountain</a:t>
            </a:r>
          </a:p>
          <a:p>
            <a:r>
              <a:rPr lang="en-US" dirty="0" smtClean="0"/>
              <a:t>Only two people were allowed to have names on their graves in Sparta: a soldier who died in battle or a woman who died in childbirth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153400" cy="6799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Spartan soldiers were given a shield by their mother and told: “With this shield, or on it.”</a:t>
            </a:r>
          </a:p>
          <a:p>
            <a:pPr lvl="1"/>
            <a:r>
              <a:rPr lang="en-US" dirty="0" smtClean="0"/>
              <a:t>It means: Come back victorious carrying this shield or your fellow soldiers are carrying your dead body back on top of it.</a:t>
            </a:r>
          </a:p>
          <a:p>
            <a:pPr lvl="1"/>
            <a:r>
              <a:rPr lang="en-US" dirty="0" smtClean="0"/>
              <a:t>To lose your shield in battle was the ultimate sign of cowardice – it meant you ran away!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535" y="0"/>
            <a:ext cx="905346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Athens: This is NOT Sparta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Athens was ruled by archons: a council of nine rulers and an assembly of citizens</a:t>
            </a:r>
          </a:p>
          <a:p>
            <a:endParaRPr lang="en-US" dirty="0" smtClean="0"/>
          </a:p>
          <a:p>
            <a:r>
              <a:rPr lang="en-US" dirty="0" smtClean="0"/>
              <a:t>594 BC: Solon the Lawgiver institutes land reforms that eventually set Athens on the path to democracy</a:t>
            </a:r>
          </a:p>
          <a:p>
            <a:endParaRPr lang="en-US" u="sng" dirty="0" smtClean="0"/>
          </a:p>
          <a:p>
            <a:r>
              <a:rPr lang="en-US" u="sng" dirty="0" smtClean="0"/>
              <a:t>510 BC: Cleisthenes creates a new council and opens the assembly to all male citizens – democracy!</a:t>
            </a:r>
          </a:p>
          <a:p>
            <a:pPr lvl="1"/>
            <a:r>
              <a:rPr lang="en-US" u="sng" dirty="0" smtClean="0">
                <a:hlinkClick r:id="rId2"/>
              </a:rPr>
              <a:t>Link to "The Birth of Democracy"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Summarize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174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369</TotalTime>
  <Words>298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Default Theme</vt:lpstr>
      <vt:lpstr>Athens and Sparta</vt:lpstr>
      <vt:lpstr>THIS…IS…SPARTAAAAAAAAAAAAA!</vt:lpstr>
      <vt:lpstr>“With this Shield…Or On It”</vt:lpstr>
      <vt:lpstr>PowerPoint Presentation</vt:lpstr>
      <vt:lpstr>To War</vt:lpstr>
      <vt:lpstr>PowerPoint Presentation</vt:lpstr>
      <vt:lpstr>Athens: This is NOT Sparta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Athens and Sparta</dc:title>
  <dc:creator>Lawrence Ashley Staten</dc:creator>
  <cp:lastModifiedBy>Lawrence Staten</cp:lastModifiedBy>
  <cp:revision>8</cp:revision>
  <dcterms:created xsi:type="dcterms:W3CDTF">2011-08-06T05:52:54Z</dcterms:created>
  <dcterms:modified xsi:type="dcterms:W3CDTF">2016-06-17T14:15:51Z</dcterms:modified>
</cp:coreProperties>
</file>